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2" r:id="rId4"/>
    <p:sldId id="273" r:id="rId5"/>
    <p:sldId id="267" r:id="rId6"/>
    <p:sldId id="274" r:id="rId7"/>
    <p:sldId id="261" r:id="rId8"/>
    <p:sldId id="262" r:id="rId9"/>
    <p:sldId id="263" r:id="rId10"/>
    <p:sldId id="265" r:id="rId11"/>
    <p:sldId id="259" r:id="rId12"/>
  </p:sldIdLst>
  <p:sldSz cx="12192000" cy="6858000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2" y="-2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2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74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72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09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24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27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70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2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16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16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11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57C9-B5FD-4D2E-A8E3-D6E58E21942D}" type="datetimeFigureOut">
              <a:rPr lang="pl-PL" smtClean="0"/>
              <a:t>15.06.22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7A035-EB3B-477D-A4BB-F9C1E090A8C7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82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3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8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3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2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249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0</Words>
  <Application>Microsoft Macintosh PowerPoint</Application>
  <PresentationFormat>Niestandardowy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Ochmann</dc:creator>
  <cp:lastModifiedBy>Katarzyna Stachura</cp:lastModifiedBy>
  <cp:revision>49</cp:revision>
  <cp:lastPrinted>2018-11-12T18:11:16Z</cp:lastPrinted>
  <dcterms:created xsi:type="dcterms:W3CDTF">2018-11-12T17:19:16Z</dcterms:created>
  <dcterms:modified xsi:type="dcterms:W3CDTF">2022-06-15T13:01:34Z</dcterms:modified>
</cp:coreProperties>
</file>